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1" r:id="rId3"/>
    <p:sldId id="258" r:id="rId4"/>
    <p:sldId id="264" r:id="rId5"/>
    <p:sldId id="259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E0561-B46A-F287-7C57-32D84558E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0B046-A6C8-D6AA-075B-62B957D52B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62D32A-7874-727F-AFBF-8ED25DB52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9658E-FB91-43CE-9FB6-1CD45CD5B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700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0F8A7C-384F-4C72-6E8B-6CC6CF7E5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E14C55-3874-5E5B-D98A-F80A0164C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736DD-6865-B0DC-D126-3AC77830F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048D0-D982-444F-9536-5830F72B4A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40752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FAACC-9111-88DE-25EE-EFEEFBF63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3C7156-60A0-DE37-1728-B849F0649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4F2D2D-3CC6-FBA9-DFE6-1AFB2289D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F5D53-808A-4B0D-9FC9-4E795DCF44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5632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B78EB4-15D3-9D14-B81A-33716E6E7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9C127-7AFB-ABCC-41E1-78BEB0D64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853DE9-62F0-9DCC-6B7C-B3A9083CA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051AB-DFDE-425F-BDE2-9D2EDD9DA5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733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CF17E5-1D18-1122-9318-8223ACED5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F2CDB-F400-3401-F7F7-B1F8A94393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348B5-C2AA-8D03-1670-AAC0A4D1B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8DAD0-5D1F-45A1-82C3-77A77E32EC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1857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57DC042-6CE9-4D10-3FA1-F4CBE043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8A63D9-096D-BBD3-E920-6F750A53E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CFA98C-BAD0-63D9-091B-B8599C92D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533C7-B06A-4D5B-A9CC-1391C026C7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77398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D4DE001-2E83-5BE4-753E-A39D59F75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BE20D83-764F-D743-648B-5D4CB9B3C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C8F3C18-497D-7D5A-DCDE-A77FCECB5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16931-6257-46CE-806E-ECE1F8972F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112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CDCB1F6-0277-9EC6-BD43-1175C7C92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27E1190-2678-8810-1DCE-1D6127E8D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0E16A3F-EA45-AD1C-8181-D67F558D76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5B635-7667-432B-8855-5CCCE46CDE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1687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E0F0594-EF13-2D40-36EA-256E757CC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06C722F-F89D-FA4A-1B17-A10156E45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117FBAF-F396-D2B3-5346-BDEC69FE1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4E987-157E-47A8-BF2E-FE274DF28B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5993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919D6AE-5F0D-29C5-BC52-6A344770A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14945D-7308-6D44-140C-BDA264E75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B2274D-1ABE-BFFA-DC05-255DB6BE3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DC7A8-1F95-4C58-9289-C6F5BEB492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212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FDFF8B1-FF61-0BE6-A20C-0D721E840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CE618E8-CE39-4231-41EC-CB9C1E6AF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56DEBFB-15F9-D6FD-AE91-5338B4846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FC19E-755D-4952-A319-B3DFFE9AE8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04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6E47D89-63E8-BA5E-C228-2CA3BBCC8D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0B46235-FA29-821C-6CAA-3634AF3C49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94619-CC45-26E1-856D-A0FA41C401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702D37-5B95-62DC-1D76-27EF79770F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88644E-2B15-AF45-A373-4FB560B7F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EED24-078C-4F31-8195-885C81438A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88B53181-470D-9746-47AA-16138DF0D26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455987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In the depths of my soul's greatest longing</a:t>
            </a:r>
          </a:p>
          <a:p>
            <a:r>
              <a:rPr lang="en-US" altLang="en-US" sz="4000" dirty="0"/>
              <a:t>I am coming, dear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, to thee,</a:t>
            </a:r>
          </a:p>
          <a:p>
            <a:r>
              <a:rPr lang="en-US" altLang="en-US" sz="4000" dirty="0"/>
              <a:t>Offering each thought and deed for refining;</a:t>
            </a:r>
          </a:p>
          <a:p>
            <a:r>
              <a:rPr lang="en-US" altLang="en-US" sz="4000" dirty="0"/>
              <a:t>Let thy touch now descend upon 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5242CD81-4DFB-A137-AD09-546B38490B4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44942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Draw me close to thee in deeper consecration;</a:t>
            </a:r>
          </a:p>
          <a:p>
            <a:r>
              <a:rPr lang="en-US" altLang="en-US" sz="4000"/>
              <a:t>Wash me, Lord, and cleanse my soul from fear and dross;</a:t>
            </a:r>
          </a:p>
          <a:p>
            <a:r>
              <a:rPr lang="en-US" altLang="en-US" sz="4000"/>
              <a:t>Sanctify me with the fire of thy indwelling</a:t>
            </a:r>
          </a:p>
          <a:p>
            <a:r>
              <a:rPr lang="en-US" altLang="en-US" sz="4000"/>
              <a:t>As I tarry in the shadow of the cross.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A8EA345B-6D08-878D-98BA-8B7566815C3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268413"/>
            <a:ext cx="9144000" cy="3313112"/>
          </a:xfrm>
        </p:spPr>
        <p:txBody>
          <a:bodyPr/>
          <a:lstStyle/>
          <a:p>
            <a:r>
              <a:rPr lang="en-US" altLang="en-US"/>
              <a:t>Verse 2</a:t>
            </a:r>
          </a:p>
          <a:p>
            <a:r>
              <a:rPr lang="en-US" altLang="en-US" sz="4000"/>
              <a:t>Grant me patience to wait love's bestowal</a:t>
            </a:r>
          </a:p>
          <a:p>
            <a:r>
              <a:rPr lang="en-US" altLang="en-US" sz="4000"/>
              <a:t>As I seek for that blessing divine;</a:t>
            </a:r>
          </a:p>
          <a:p>
            <a:r>
              <a:rPr lang="en-US" altLang="en-US" sz="4000"/>
              <a:t>Quicken each inner wish with thy power</a:t>
            </a:r>
          </a:p>
          <a:p>
            <a:r>
              <a:rPr lang="en-US" altLang="en-US" sz="4000"/>
              <a:t>Till my will becomes blended with thine.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D7E6C9C1-3C83-C450-34BA-CB7FED535FB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44942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Draw me close to thee in deeper consecration;</a:t>
            </a:r>
          </a:p>
          <a:p>
            <a:r>
              <a:rPr lang="en-US" altLang="en-US" sz="4000"/>
              <a:t>Wash me, Lord, and cleanse my soul from fear and dross;</a:t>
            </a:r>
          </a:p>
          <a:p>
            <a:r>
              <a:rPr lang="en-US" altLang="en-US" sz="4000"/>
              <a:t>Sanctify me with the fire of thy indwelling</a:t>
            </a:r>
          </a:p>
          <a:p>
            <a:r>
              <a:rPr lang="en-US" altLang="en-US" sz="4000"/>
              <a:t>As I tarry in the shadow of the cross.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4AC2175E-3589-F41B-4C9A-60E046F428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240087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With the saints, I am now comprehending</a:t>
            </a:r>
          </a:p>
          <a:p>
            <a:r>
              <a:rPr lang="en-US" altLang="en-US" sz="4000"/>
              <a:t>Higher heights, deeper depths of thy love,</a:t>
            </a:r>
          </a:p>
          <a:p>
            <a:r>
              <a:rPr lang="en-US" altLang="en-US" sz="4000"/>
              <a:t>Serving thee with a heart of compassion,</a:t>
            </a:r>
          </a:p>
          <a:p>
            <a:r>
              <a:rPr lang="en-US" altLang="en-US" sz="4000"/>
              <a:t>Day by day my devotion to prove. </a:t>
            </a:r>
          </a:p>
          <a:p>
            <a:endParaRPr lang="en-AU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546B4600-8861-CFCE-FC31-599F928553A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08050"/>
            <a:ext cx="9144000" cy="4494213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Draw me close to thee in deeper consecration;</a:t>
            </a:r>
          </a:p>
          <a:p>
            <a:r>
              <a:rPr lang="en-US" altLang="en-US" sz="4000"/>
              <a:t>Wash me, Lord, and cleanse my soul from fear and dross;</a:t>
            </a:r>
          </a:p>
          <a:p>
            <a:r>
              <a:rPr lang="en-US" altLang="en-US" sz="4000"/>
              <a:t>Sanctify me with the fire of thy indwelling</a:t>
            </a:r>
          </a:p>
          <a:p>
            <a:r>
              <a:rPr lang="en-US" altLang="en-US" sz="4000"/>
              <a:t>As I tarry in the shadow of the cross. 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83B62D1A-0D99-7B44-A2D0-BF218F147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76925"/>
            <a:ext cx="6096000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 dirty="0">
                <a:latin typeface="akagi_probook"/>
              </a:rPr>
              <a:t>CCLI Song # 3919475</a:t>
            </a:r>
          </a:p>
          <a:p>
            <a:pPr eaLnBrk="1" hangingPunct="1"/>
            <a:r>
              <a:rPr lang="en-US" altLang="en-US" sz="900" dirty="0">
                <a:latin typeface="akagi_probook"/>
              </a:rPr>
              <a:t>Margaret Macmillan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 dirty="0">
                <a:latin typeface="akagi_probook"/>
              </a:rPr>
              <a:t>© Salvationist Publishing &amp; Supplies Ltd. (Admin. by </a:t>
            </a:r>
            <a:r>
              <a:rPr lang="en-US" altLang="en-US" sz="900" dirty="0" err="1">
                <a:latin typeface="akagi_probook"/>
              </a:rPr>
              <a:t>CopyCare</a:t>
            </a:r>
            <a:r>
              <a:rPr lang="en-US" altLang="en-US" sz="9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900" i="1" dirty="0">
                <a:latin typeface="akagi_probook"/>
              </a:rPr>
              <a:t>For use solely with the </a:t>
            </a:r>
            <a:r>
              <a:rPr lang="en-US" altLang="en-US" sz="900" i="1" dirty="0" err="1">
                <a:latin typeface="akagi_probook"/>
              </a:rPr>
              <a:t>SongSelect</a:t>
            </a:r>
            <a:r>
              <a:rPr lang="en-US" altLang="en-US" sz="900" i="1" dirty="0">
                <a:latin typeface="akagi_probook"/>
              </a:rPr>
              <a:t>® </a:t>
            </a:r>
            <a:r>
              <a:rPr lang="en-US" altLang="en-US" sz="900" i="1" dirty="0">
                <a:latin typeface="akagi_probook"/>
                <a:hlinkClick r:id="rId2"/>
              </a:rPr>
              <a:t>Terms of Use</a:t>
            </a:r>
            <a:r>
              <a:rPr lang="en-US" altLang="en-US" sz="900" i="1" dirty="0">
                <a:latin typeface="akagi_probook"/>
              </a:rPr>
              <a:t>. All rights reserved. </a:t>
            </a:r>
            <a:r>
              <a:rPr lang="en-US" altLang="en-US" sz="900" i="1" dirty="0">
                <a:latin typeface="akagi_probook"/>
                <a:hlinkClick r:id="rId3"/>
              </a:rPr>
              <a:t>www.ccli.com</a:t>
            </a:r>
            <a:endParaRPr lang="en-US" altLang="en-US" sz="900" i="1" dirty="0">
              <a:latin typeface="akagi_probook"/>
            </a:endParaRPr>
          </a:p>
          <a:p>
            <a:pPr eaLnBrk="1" hangingPunct="1"/>
            <a:r>
              <a:rPr lang="en-US" altLang="en-US" sz="900" dirty="0">
                <a:latin typeface="akagi_probook"/>
              </a:rPr>
              <a:t>CCLI </a:t>
            </a:r>
            <a:r>
              <a:rPr lang="en-US" altLang="en-US" sz="900" dirty="0" err="1">
                <a:latin typeface="akagi_probook"/>
              </a:rPr>
              <a:t>Licence</a:t>
            </a:r>
            <a:r>
              <a:rPr lang="en-US" altLang="en-US" sz="9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131</TotalTime>
  <Words>275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1999-07-16T06:49:22Z</dcterms:created>
  <dcterms:modified xsi:type="dcterms:W3CDTF">2023-07-26T02:32:34Z</dcterms:modified>
</cp:coreProperties>
</file>